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72" r:id="rId20"/>
    <p:sldId id="273" r:id="rId21"/>
    <p:sldId id="285" r:id="rId22"/>
    <p:sldId id="274" r:id="rId23"/>
    <p:sldId id="27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54F1-382F-4CCF-A540-6F6A83EC7754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04FB-F642-4841-BFFF-0129C25A54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30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4147E7-3D9F-4C8A-919C-ECDB1AE2ACDC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882C-12E6-49A3-AD1C-EE097DE111AE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F534-0874-4316-A6FB-717C25F83263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7408F2-4B01-4894-A2F2-E85EF8FF8863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24614B-6FF1-4D2F-872A-174A6867A9AF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46EE-3FEC-44DF-B127-59C07A364EB0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A231-921C-43D3-85DF-F04CB36211BD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0F83B-4504-4EF5-98CB-A5B9F29AC663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1E20-900E-4A22-B345-3A35FEFD8769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2A7FFE-C50F-4D49-9D88-BE6A2D3A1E9C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14E67B-5572-40BA-A5F4-2AE4B9A68EDC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5E041D-3740-476B-A607-93773C775F2D}" type="datetime1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FE3BB1-264D-455F-B5C1-994A440FA3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Meta-path based Multi-Network Collective Link Prediction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Speaker: Jim-An Tsai</a:t>
            </a:r>
          </a:p>
          <a:p>
            <a:r>
              <a:rPr lang="en-US" altLang="zh-TW" dirty="0"/>
              <a:t>Advisor: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 smtClean="0"/>
              <a:t>Author: </a:t>
            </a:r>
            <a:r>
              <a:rPr lang="en-US" altLang="zh-TW" b="0" dirty="0" err="1" smtClean="0"/>
              <a:t>Jiawei</a:t>
            </a:r>
            <a:r>
              <a:rPr lang="en-US" altLang="zh-TW" b="0" dirty="0" smtClean="0"/>
              <a:t> Zhang, </a:t>
            </a:r>
            <a:r>
              <a:rPr lang="en-US" altLang="zh-TW" b="0" dirty="0"/>
              <a:t>Philip S. </a:t>
            </a:r>
            <a:r>
              <a:rPr lang="en-US" altLang="zh-TW" b="0" dirty="0" smtClean="0"/>
              <a:t>Yu, </a:t>
            </a:r>
            <a:r>
              <a:rPr lang="en-US" altLang="zh-TW" b="0" dirty="0" err="1"/>
              <a:t>Zhi</a:t>
            </a:r>
            <a:r>
              <a:rPr lang="en-US" altLang="zh-TW" b="0" dirty="0"/>
              <a:t>-Hua Zhou</a:t>
            </a:r>
            <a:endParaRPr lang="en-US" altLang="zh-TW" dirty="0" smtClean="0"/>
          </a:p>
          <a:p>
            <a:r>
              <a:rPr lang="en-US" altLang="zh-TW" dirty="0" smtClean="0"/>
              <a:t>Date</a:t>
            </a:r>
            <a:r>
              <a:rPr lang="en-US" altLang="zh-TW" dirty="0"/>
              <a:t>: </a:t>
            </a:r>
            <a:r>
              <a:rPr lang="en-US" altLang="zh-TW" dirty="0" smtClean="0"/>
              <a:t>2015/6/18</a:t>
            </a:r>
            <a:endParaRPr lang="en-US" altLang="zh-TW" dirty="0"/>
          </a:p>
          <a:p>
            <a:r>
              <a:rPr lang="en-US" altLang="zh-TW" dirty="0"/>
              <a:t>Source: KDD’14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7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Intra-Network Social Meta </a:t>
            </a:r>
            <a:r>
              <a:rPr lang="en-US" altLang="zh-TW" dirty="0" smtClean="0"/>
              <a:t>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881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7" y="5589240"/>
            <a:ext cx="8964488" cy="8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7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Intra-Network Social Meta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" y="1628800"/>
            <a:ext cx="5568665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1412776"/>
            <a:ext cx="3528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Intra-Network Social Meta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2920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54360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18" y="1340768"/>
            <a:ext cx="3696482" cy="41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Inter-Network Social Meta Paths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7123"/>
            <a:ext cx="5525269" cy="36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918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Meta Path </a:t>
            </a:r>
            <a:r>
              <a:rPr lang="en-US" altLang="zh-TW" dirty="0" smtClean="0"/>
              <a:t>Selection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194" name="Picture 2" descr="http://www.hpx.tw/wp-content/uploads/2012/11/cho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3126"/>
            <a:ext cx="7011779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25031" y="5733256"/>
            <a:ext cx="324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 : </a:t>
            </a:r>
            <a:r>
              <a:rPr lang="en-US" altLang="zh-TW" dirty="0"/>
              <a:t>a feature extracted based</a:t>
            </a:r>
          </a:p>
          <a:p>
            <a:r>
              <a:rPr lang="en-US" altLang="zh-TW" dirty="0"/>
              <a:t>on a meta path in</a:t>
            </a:r>
            <a:endParaRPr lang="zh-TW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44501"/>
            <a:ext cx="750593" cy="3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92079" y="575881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Y: </a:t>
            </a:r>
            <a:r>
              <a:rPr lang="en-US" altLang="zh-TW" dirty="0"/>
              <a:t>the label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 link prediction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912768" cy="499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692695"/>
            <a:ext cx="1152128" cy="23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03" y="692695"/>
            <a:ext cx="3365073" cy="23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Multi-network link prediction 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984776" cy="50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Framework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" y="1628800"/>
            <a:ext cx="41127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28" y="1196752"/>
            <a:ext cx="47910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" y="1484784"/>
            <a:ext cx="876475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Framework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0"/>
            <a:ext cx="9036496" cy="5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Framework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e </a:t>
            </a:r>
            <a:r>
              <a:rPr lang="en-US" altLang="zh-TW" dirty="0"/>
              <a:t>have studied the multi-network link </a:t>
            </a:r>
            <a:r>
              <a:rPr lang="en-US" altLang="zh-TW" dirty="0" smtClean="0"/>
              <a:t>prediction problems </a:t>
            </a:r>
            <a:r>
              <a:rPr lang="en-US" altLang="zh-TW" dirty="0"/>
              <a:t>across partially aligned networks.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An effective</a:t>
            </a:r>
            <a:r>
              <a:rPr lang="en-US" altLang="zh-TW" dirty="0"/>
              <a:t> </a:t>
            </a:r>
            <a:r>
              <a:rPr lang="en-US" altLang="zh-TW" dirty="0" smtClean="0"/>
              <a:t>general </a:t>
            </a:r>
            <a:r>
              <a:rPr lang="en-US" altLang="zh-TW" dirty="0"/>
              <a:t>link prediction framework, </a:t>
            </a:r>
            <a:r>
              <a:rPr lang="en-US" altLang="zh-TW" dirty="0" smtClean="0"/>
              <a:t>MLI, </a:t>
            </a:r>
            <a:r>
              <a:rPr lang="en-US" altLang="zh-TW" dirty="0"/>
              <a:t>has been </a:t>
            </a:r>
            <a:r>
              <a:rPr lang="en-US" altLang="zh-TW" dirty="0" smtClean="0"/>
              <a:t>proposed to </a:t>
            </a:r>
            <a:r>
              <a:rPr lang="en-US" altLang="zh-TW" dirty="0"/>
              <a:t>solve the problem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MLI can work </a:t>
            </a:r>
            <a:r>
              <a:rPr lang="en-US" altLang="zh-TW" dirty="0"/>
              <a:t>very well in predicting social links in multiple </a:t>
            </a:r>
            <a:r>
              <a:rPr lang="en-US" altLang="zh-TW" dirty="0" smtClean="0"/>
              <a:t>partially aligned networks simultaneously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6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Thanks For Listening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6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1026" name="Picture 2" descr="http://ictville.com/wp-content/uploads/2013/02/twitt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41" y="2513420"/>
            <a:ext cx="4777821" cy="17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tertecno.com/wp-content/uploads/2014/07/four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01" y="4246572"/>
            <a:ext cx="4777821" cy="21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tville.com/wp-content/uploads/2013/02/twitt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41" y="1268760"/>
            <a:ext cx="4777821" cy="17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42435" y="2967335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zh-TW" alt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 descr="经典设计图片素材 点击还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" y="1628800"/>
            <a:ext cx="1897638" cy="23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conpng.com/png/ravenna/exclam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4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002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6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Framework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4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Multi-network link prediction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lack of </a:t>
            </a:r>
            <a:r>
              <a:rPr lang="en-US" altLang="zh-TW" dirty="0" smtClean="0"/>
              <a:t>features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partial </a:t>
            </a:r>
            <a:r>
              <a:rPr lang="en-US" altLang="zh-TW" dirty="0" smtClean="0"/>
              <a:t>alignment</a:t>
            </a:r>
          </a:p>
          <a:p>
            <a:endParaRPr lang="en-US" altLang="zh-TW" dirty="0"/>
          </a:p>
          <a:p>
            <a:r>
              <a:rPr lang="en-US" altLang="zh-TW" dirty="0" smtClean="0"/>
              <a:t>3. </a:t>
            </a:r>
            <a:r>
              <a:rPr lang="en-US" altLang="zh-TW" dirty="0"/>
              <a:t>network </a:t>
            </a:r>
            <a:r>
              <a:rPr lang="en-US" altLang="zh-TW" dirty="0" smtClean="0"/>
              <a:t>difference problem</a:t>
            </a:r>
          </a:p>
          <a:p>
            <a:endParaRPr lang="en-US" altLang="zh-TW" dirty="0"/>
          </a:p>
          <a:p>
            <a:r>
              <a:rPr lang="en-US" altLang="zh-TW" dirty="0" smtClean="0"/>
              <a:t>4. </a:t>
            </a:r>
            <a:r>
              <a:rPr lang="en-US" altLang="zh-TW" dirty="0"/>
              <a:t>simultaneous link prediction in multiple networks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13373"/>
            <a:ext cx="3816424" cy="230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06263" cy="1084982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ulti-network </a:t>
            </a:r>
            <a:r>
              <a:rPr lang="en-US" altLang="zh-TW" dirty="0" smtClean="0">
                <a:solidFill>
                  <a:srgbClr val="FF0000"/>
                </a:solidFill>
              </a:rPr>
              <a:t>L</a:t>
            </a:r>
            <a:r>
              <a:rPr lang="en-US" altLang="zh-TW" dirty="0" smtClean="0"/>
              <a:t>ink </a:t>
            </a:r>
            <a:r>
              <a:rPr lang="en-US" altLang="zh-TW" dirty="0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dentifier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24383"/>
            <a:ext cx="7344816" cy="52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63" y="332656"/>
            <a:ext cx="2780537" cy="16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 of MLI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S</a:t>
            </a:r>
            <a:r>
              <a:rPr lang="en-US" altLang="zh-TW" dirty="0" smtClean="0"/>
              <a:t>ocial </a:t>
            </a:r>
            <a:r>
              <a:rPr lang="en-US" altLang="zh-TW" dirty="0"/>
              <a:t>meta path based feature extraction and </a:t>
            </a:r>
            <a:r>
              <a:rPr lang="en-US" altLang="zh-TW" dirty="0" smtClean="0"/>
              <a:t>selection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PU link </a:t>
            </a:r>
            <a:r>
              <a:rPr lang="en-US" altLang="zh-TW" dirty="0" smtClean="0"/>
              <a:t>prediction</a:t>
            </a:r>
          </a:p>
          <a:p>
            <a:endParaRPr lang="en-US" altLang="zh-TW" dirty="0"/>
          </a:p>
          <a:p>
            <a:r>
              <a:rPr lang="en-US" altLang="zh-TW" dirty="0" smtClean="0"/>
              <a:t>3. </a:t>
            </a:r>
            <a:r>
              <a:rPr lang="en-US" altLang="zh-TW" dirty="0"/>
              <a:t>M</a:t>
            </a:r>
            <a:r>
              <a:rPr lang="en-US" altLang="zh-TW" dirty="0" smtClean="0"/>
              <a:t>ulti-network </a:t>
            </a:r>
            <a:r>
              <a:rPr lang="en-US" altLang="zh-TW" dirty="0"/>
              <a:t>link </a:t>
            </a:r>
            <a:r>
              <a:rPr lang="en-US" altLang="zh-TW" dirty="0" smtClean="0"/>
              <a:t>prediction 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7848871" cy="22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meta path based </a:t>
            </a:r>
            <a:r>
              <a:rPr lang="en-US" altLang="zh-TW" dirty="0" smtClean="0"/>
              <a:t>feature extraction </a:t>
            </a:r>
            <a:r>
              <a:rPr lang="en-US" altLang="zh-TW" dirty="0"/>
              <a:t>and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Intra-Network Social Meta Path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Social Meta Path based Features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en-US" altLang="zh-TW" dirty="0"/>
              <a:t> Anchor Meta </a:t>
            </a:r>
            <a:r>
              <a:rPr lang="en-US" altLang="zh-TW" dirty="0" smtClean="0"/>
              <a:t>Path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en-US" altLang="zh-TW" dirty="0"/>
              <a:t>Inter-Network Social Meta </a:t>
            </a:r>
            <a:r>
              <a:rPr lang="en-US" altLang="zh-TW" dirty="0" smtClean="0"/>
              <a:t>Paths</a:t>
            </a:r>
          </a:p>
          <a:p>
            <a:endParaRPr lang="en-US" altLang="zh-TW" dirty="0"/>
          </a:p>
          <a:p>
            <a:r>
              <a:rPr lang="en-US" altLang="zh-TW" dirty="0" smtClean="0"/>
              <a:t>5. </a:t>
            </a:r>
            <a:r>
              <a:rPr lang="en-US" altLang="zh-TW" dirty="0"/>
              <a:t>Social Meta Path Selection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FE3BB1-264D-455F-B5C1-994A440FA3B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01" y="1609936"/>
            <a:ext cx="6217591" cy="37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3374132"/>
            <a:ext cx="138566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264</Words>
  <Application>Microsoft Office PowerPoint</Application>
  <PresentationFormat>如螢幕大小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壁窗</vt:lpstr>
      <vt:lpstr>Meta-path based Multi-Network Collective Link Prediction</vt:lpstr>
      <vt:lpstr>Outline</vt:lpstr>
      <vt:lpstr>Motivation</vt:lpstr>
      <vt:lpstr>Purpose</vt:lpstr>
      <vt:lpstr>Outline</vt:lpstr>
      <vt:lpstr>Multi-network link prediction problem</vt:lpstr>
      <vt:lpstr>Multi-network Link Identifier</vt:lpstr>
      <vt:lpstr>Part of MLI</vt:lpstr>
      <vt:lpstr>Social meta path based feature extraction and selection</vt:lpstr>
      <vt:lpstr>Intra-Network Social Meta Path</vt:lpstr>
      <vt:lpstr>Intra-Network Social Meta Path</vt:lpstr>
      <vt:lpstr>Intra-Network Social Meta Path</vt:lpstr>
      <vt:lpstr>Inter-Network Social Meta Paths</vt:lpstr>
      <vt:lpstr>Social Meta Path Selection</vt:lpstr>
      <vt:lpstr>PU link prediction</vt:lpstr>
      <vt:lpstr>Multi-network link prediction framework</vt:lpstr>
      <vt:lpstr>Outline</vt:lpstr>
      <vt:lpstr>Datasets</vt:lpstr>
      <vt:lpstr>Results</vt:lpstr>
      <vt:lpstr>Results</vt:lpstr>
      <vt:lpstr>Outline</vt:lpstr>
      <vt:lpstr>Conclusion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Meta-path based Multi-Network Collective Link Prediction</dc:title>
  <dc:creator>jiman tsai</dc:creator>
  <cp:lastModifiedBy>Henry</cp:lastModifiedBy>
  <cp:revision>31</cp:revision>
  <dcterms:created xsi:type="dcterms:W3CDTF">2015-06-18T00:39:57Z</dcterms:created>
  <dcterms:modified xsi:type="dcterms:W3CDTF">2015-06-18T04:56:05Z</dcterms:modified>
</cp:coreProperties>
</file>